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34"/>
  </p:notesMasterIdLst>
  <p:sldIdLst>
    <p:sldId id="275" r:id="rId4"/>
    <p:sldId id="276" r:id="rId5"/>
    <p:sldId id="277" r:id="rId6"/>
    <p:sldId id="278" r:id="rId7"/>
    <p:sldId id="285" r:id="rId8"/>
    <p:sldId id="279" r:id="rId9"/>
    <p:sldId id="286" r:id="rId10"/>
    <p:sldId id="280" r:id="rId11"/>
    <p:sldId id="287" r:id="rId12"/>
    <p:sldId id="288" r:id="rId13"/>
    <p:sldId id="281" r:id="rId14"/>
    <p:sldId id="289" r:id="rId15"/>
    <p:sldId id="290" r:id="rId16"/>
    <p:sldId id="282" r:id="rId17"/>
    <p:sldId id="283" r:id="rId18"/>
    <p:sldId id="284" r:id="rId19"/>
    <p:sldId id="256" r:id="rId20"/>
    <p:sldId id="272" r:id="rId21"/>
    <p:sldId id="273" r:id="rId22"/>
    <p:sldId id="274" r:id="rId23"/>
    <p:sldId id="257" r:id="rId24"/>
    <p:sldId id="263" r:id="rId25"/>
    <p:sldId id="258" r:id="rId26"/>
    <p:sldId id="259" r:id="rId27"/>
    <p:sldId id="260" r:id="rId28"/>
    <p:sldId id="261" r:id="rId29"/>
    <p:sldId id="262" r:id="rId30"/>
    <p:sldId id="264" r:id="rId31"/>
    <p:sldId id="265"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6"/>
            <p14:sldId id="277"/>
            <p14:sldId id="278"/>
            <p14:sldId id="285"/>
            <p14:sldId id="279"/>
            <p14:sldId id="286"/>
            <p14:sldId id="280"/>
            <p14:sldId id="287"/>
            <p14:sldId id="288"/>
            <p14:sldId id="281"/>
            <p14:sldId id="289"/>
            <p14:sldId id="290"/>
            <p14:sldId id="282"/>
            <p14:sldId id="283"/>
            <p14:sldId id="284"/>
          </p14:sldIdLst>
        </p14:section>
        <p14:section name="Template" id="{AB683614-657B-47C3-B733-3CB982FB8E40}">
          <p14:sldIdLst>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058"/>
    <a:srgbClr val="DB986F"/>
    <a:srgbClr val="FBCDA7"/>
    <a:srgbClr val="FDEFE8"/>
    <a:srgbClr val="FCD5B4"/>
    <a:srgbClr val="38A065"/>
    <a:srgbClr val="C7EBB2"/>
    <a:srgbClr val="018673"/>
    <a:srgbClr val="60BBA2"/>
    <a:srgbClr val="78CA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F817D-C4A2-4004-B503-78795EE1691C}" v="368" dt="2019-09-02T16:29:17.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8" autoAdjust="0"/>
    <p:restoredTop sz="94249" autoAdjust="0"/>
  </p:normalViewPr>
  <p:slideViewPr>
    <p:cSldViewPr snapToGrid="0">
      <p:cViewPr varScale="1">
        <p:scale>
          <a:sx n="72" d="100"/>
          <a:sy n="72" d="100"/>
        </p:scale>
        <p:origin x="738"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08:33:17.494" v="5179" actId="207"/>
      <pc:docMkLst>
        <pc:docMk/>
      </pc:docMkLst>
      <pc:sldChg chg="addSp delSp modAnim">
        <pc:chgData name="Chee Keet Wong" userId="155b81f272b81788" providerId="LiveId" clId="{70BF817D-C4A2-4004-B503-78795EE1691C}" dt="2019-09-02T15:57:29.814" v="290" actId="478"/>
        <pc:sldMkLst>
          <pc:docMk/>
          <pc:sldMk cId="2801865505" sldId="256"/>
        </pc:sldMkLst>
        <pc:grpChg chg="add del">
          <ac:chgData name="Chee Keet Wong" userId="155b81f272b81788" providerId="LiveId" clId="{70BF817D-C4A2-4004-B503-78795EE1691C}" dt="2019-09-02T15:57:29.814" v="290" actId="478"/>
          <ac:grpSpMkLst>
            <pc:docMk/>
            <pc:sldMk cId="2801865505" sldId="256"/>
            <ac:grpSpMk id="3" creationId="{F1FA9A68-6291-4040-852D-DFB93B1D4216}"/>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delAnim">
        <pc:chgData name="Chee Keet Wong" userId="155b81f272b81788" providerId="LiveId" clId="{70BF817D-C4A2-4004-B503-78795EE1691C}" dt="2019-09-03T08:33:17.494" v="5179" actId="207"/>
        <pc:sldMkLst>
          <pc:docMk/>
          <pc:sldMk cId="2043392286" sldId="276"/>
        </pc:sldMkLst>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mod">
          <ac:chgData name="Chee Keet Wong" userId="155b81f272b81788" providerId="LiveId" clId="{70BF817D-C4A2-4004-B503-78795EE1691C}" dt="2019-09-03T08:33:17.494" v="5179" actId="207"/>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modSp add">
        <pc:chgData name="Chee Keet Wong" userId="155b81f272b81788" providerId="LiveId" clId="{70BF817D-C4A2-4004-B503-78795EE1691C}" dt="2019-09-03T02:34:01.902" v="1223" actId="20577"/>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08:31:29.235" v="5178"/>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08:29:09.337" v="5172" actId="1036"/>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03/09/2019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264767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52628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20326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266545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24</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25</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26</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27</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273192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3668954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284079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177133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03/09/2019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03/09/2019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03/09/2019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03/09/2019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03/09/2019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03/09/2019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03/09/2019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03/09/2019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03/09/2019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03/09/2019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03/09/2019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03/09/2019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jpeg"/><Relationship Id="rId13" Type="http://schemas.microsoft.com/office/2007/relationships/hdphoto" Target="../media/hdphoto1.wdp"/><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18.xml"/><Relationship Id="rId16" Type="http://schemas.openxmlformats.org/officeDocument/2006/relationships/image" Target="../media/image49.png"/><Relationship Id="rId1" Type="http://schemas.openxmlformats.org/officeDocument/2006/relationships/slideLayout" Target="../slideLayouts/slideLayout23.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tif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11.svg"/><Relationship Id="rId5" Type="http://schemas.openxmlformats.org/officeDocument/2006/relationships/image" Target="../media/image51.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2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2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3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ites.google.com/eng.ucsd.edu/fitrec-project/home" TargetMode="Externa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10</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rot="21402007">
            <a:off x="5916894" y="3726995"/>
            <a:ext cx="2365712" cy="369332"/>
          </a:xfrm>
          <a:prstGeom prst="rect">
            <a:avLst/>
          </a:prstGeom>
          <a:noFill/>
        </p:spPr>
        <p:txBody>
          <a:bodyPr wrap="none" rtlCol="0">
            <a:spAutoFit/>
          </a:bodyPr>
          <a:lstStyle/>
          <a:p>
            <a:r>
              <a:rPr lang="en-SG" i="1" dirty="0"/>
              <a:t>Combine similar sports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11</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657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13</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1971181" cy="1077218"/>
          </a:xfrm>
          <a:prstGeom prst="rect">
            <a:avLst/>
          </a:prstGeom>
          <a:noFill/>
        </p:spPr>
        <p:txBody>
          <a:bodyPr wrap="none" rtlCol="0">
            <a:spAutoFit/>
          </a:bodyPr>
          <a:lstStyle/>
          <a:p>
            <a:r>
              <a:rPr lang="en-SG" sz="1600" dirty="0"/>
              <a:t>Very High (&gt;30 </a:t>
            </a:r>
            <a:r>
              <a:rPr lang="en-SG" sz="1600" dirty="0" err="1"/>
              <a:t>kmh</a:t>
            </a:r>
            <a:r>
              <a:rPr lang="en-SG" sz="1600" dirty="0"/>
              <a:t>)</a:t>
            </a:r>
            <a:br>
              <a:rPr lang="en-SG" sz="1600" dirty="0"/>
            </a:br>
            <a:r>
              <a:rPr lang="en-SG" sz="1600" dirty="0"/>
              <a:t>High (20-30 </a:t>
            </a:r>
            <a:r>
              <a:rPr lang="en-SG" sz="1600" dirty="0" err="1"/>
              <a:t>kmh</a:t>
            </a:r>
            <a:r>
              <a:rPr lang="en-SG" sz="1600" dirty="0"/>
              <a:t>)</a:t>
            </a:r>
          </a:p>
          <a:p>
            <a:r>
              <a:rPr lang="en-SG" sz="1600" dirty="0"/>
              <a:t>Medium (10-20 </a:t>
            </a:r>
            <a:r>
              <a:rPr lang="en-SG" sz="1600" dirty="0" err="1"/>
              <a:t>kmh</a:t>
            </a:r>
            <a:r>
              <a:rPr lang="en-SG" sz="1600" dirty="0"/>
              <a:t>)</a:t>
            </a:r>
          </a:p>
          <a:p>
            <a:r>
              <a:rPr lang="en-SG" sz="1600" dirty="0"/>
              <a:t>Low (&lt;10 </a:t>
            </a:r>
            <a:r>
              <a:rPr lang="en-SG" sz="1600" dirty="0" err="1"/>
              <a:t>kmh</a:t>
            </a:r>
            <a:r>
              <a:rPr lang="en-SG" sz="1600" dirty="0"/>
              <a:t>)</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053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8104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16</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7771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6267066" cy="1495794"/>
          </a:xfrm>
        </p:spPr>
        <p:txBody>
          <a:bodyPr/>
          <a:lstStyle/>
          <a:p>
            <a:r>
              <a:rPr lang="en-US" sz="5400" dirty="0">
                <a:solidFill>
                  <a:schemeClr val="bg1"/>
                </a:solidFill>
              </a:rPr>
              <a:t>Physical</a:t>
            </a:r>
            <a:br>
              <a:rPr lang="en-US" sz="5400" dirty="0">
                <a:solidFill>
                  <a:schemeClr val="bg1"/>
                </a:solidFill>
              </a:rPr>
            </a:br>
            <a:r>
              <a:rPr lang="en-US" sz="5400" dirty="0">
                <a:solidFill>
                  <a:schemeClr val="bg1"/>
                </a:solidFill>
              </a:rPr>
              <a:t>Assembly</a:t>
            </a:r>
            <a:endParaRPr lang="en-ID" sz="5400" dirty="0">
              <a:solidFill>
                <a:schemeClr val="bg1"/>
              </a:solidFill>
            </a:endParaRPr>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21</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21</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22</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23</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24</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25</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26</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27</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28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29</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5</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6</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417634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245136"/>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7</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556966"/>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8678342" y="149764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1652541"/>
            <a:ext cx="389659" cy="825230"/>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1792085" y="149764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1792085" y="366393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893726" y="3860120"/>
            <a:ext cx="447824" cy="662489"/>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513906" y="6374224"/>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5"/>
              </a:rPr>
              <a:t>https://sites.google.com/eng.ucsd.edu/fitrec-project/home</a:t>
            </a:r>
            <a:endParaRPr lang="en-ID" sz="1600" dirty="0"/>
          </a:p>
        </p:txBody>
      </p:sp>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5373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70794" y="1769684"/>
              <a:ext cx="1024639" cy="646331"/>
            </a:xfrm>
            <a:prstGeom prst="rect">
              <a:avLst/>
            </a:prstGeom>
            <a:noFill/>
          </p:spPr>
          <p:txBody>
            <a:bodyPr wrap="none" rtlCol="0">
              <a:spAutoFit/>
            </a:bodyPr>
            <a:lstStyle/>
            <a:p>
              <a:pPr algn="ctr"/>
              <a:r>
                <a:rPr lang="en-SG" b="1" dirty="0"/>
                <a:t>combine</a:t>
              </a:r>
            </a:p>
            <a:p>
              <a:pPr algn="ctr"/>
              <a:r>
                <a:rPr lang="en-SG" b="1" dirty="0" err="1"/>
                <a:t>ipynb</a:t>
              </a:r>
              <a:endParaRPr lang="en-SG" b="1" dirty="0"/>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3018007" y="1722474"/>
              <a:ext cx="720069" cy="646331"/>
            </a:xfrm>
            <a:prstGeom prst="rect">
              <a:avLst/>
            </a:prstGeom>
            <a:noFill/>
          </p:spPr>
          <p:txBody>
            <a:bodyPr wrap="none" rtlCol="0">
              <a:spAutoFit/>
            </a:bodyPr>
            <a:lstStyle/>
            <a:p>
              <a:pPr algn="ctr"/>
              <a:r>
                <a:rPr lang="en-SG" b="1" dirty="0"/>
                <a:t>split</a:t>
              </a:r>
            </a:p>
            <a:p>
              <a:pPr algn="ctr"/>
              <a:r>
                <a:rPr lang="en-SG" b="1" dirty="0" err="1"/>
                <a:t>ipynb</a:t>
              </a:r>
              <a:endParaRPr lang="en-SG" b="1" dirty="0"/>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8125418" y="1784137"/>
              <a:ext cx="798617" cy="646331"/>
            </a:xfrm>
            <a:prstGeom prst="rect">
              <a:avLst/>
            </a:prstGeom>
            <a:noFill/>
          </p:spPr>
          <p:txBody>
            <a:bodyPr wrap="none" rtlCol="0">
              <a:spAutoFit/>
            </a:bodyPr>
            <a:lstStyle/>
            <a:p>
              <a:pPr algn="ctr"/>
              <a:r>
                <a:rPr lang="en-SG" b="1" dirty="0"/>
                <a:t>model</a:t>
              </a:r>
            </a:p>
            <a:p>
              <a:pPr algn="ctr"/>
              <a:r>
                <a:rPr lang="en-SG" b="1" dirty="0" err="1"/>
                <a:t>ipynb</a:t>
              </a:r>
              <a:endParaRPr lang="en-SG" b="1" dirty="0"/>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1358</Words>
  <Application>Microsoft Office PowerPoint</Application>
  <PresentationFormat>Widescreen</PresentationFormat>
  <Paragraphs>255</Paragraphs>
  <Slides>30</Slides>
  <Notes>27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Physical Assembly</vt:lpstr>
      <vt:lpstr>Agenda</vt:lpstr>
      <vt:lpstr>Problem Statement</vt:lpstr>
      <vt:lpstr>Problem Statement</vt:lpstr>
      <vt:lpstr>Dataset Overview</vt:lpstr>
      <vt:lpstr>Endomondo Dataset</vt:lpstr>
      <vt:lpstr>Data Cleansing</vt:lpstr>
      <vt:lpstr>File Processing</vt:lpstr>
      <vt:lpstr>Data Processing</vt:lpstr>
      <vt:lpstr>Explore Dataset</vt:lpstr>
      <vt:lpstr>Compare Heartrate over Time</vt:lpstr>
      <vt:lpstr>Speed Zone by Sports</vt:lpstr>
      <vt:lpstr>Modelling Steps</vt:lpstr>
      <vt:lpstr>Model Predictions</vt:lpstr>
      <vt:lpstr>Next Steps</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17</cp:revision>
  <dcterms:created xsi:type="dcterms:W3CDTF">2019-09-02T15:49:31Z</dcterms:created>
  <dcterms:modified xsi:type="dcterms:W3CDTF">2019-09-03T08:33:25Z</dcterms:modified>
</cp:coreProperties>
</file>